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61" r:id="rId3"/>
    <p:sldId id="262" r:id="rId4"/>
    <p:sldId id="272" r:id="rId5"/>
    <p:sldId id="274" r:id="rId6"/>
    <p:sldId id="263" r:id="rId7"/>
    <p:sldId id="276" r:id="rId8"/>
    <p:sldId id="280" r:id="rId9"/>
    <p:sldId id="265" r:id="rId10"/>
    <p:sldId id="277" r:id="rId11"/>
    <p:sldId id="279" r:id="rId12"/>
    <p:sldId id="273" r:id="rId13"/>
    <p:sldId id="266" r:id="rId14"/>
    <p:sldId id="268" r:id="rId15"/>
    <p:sldId id="269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1704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45593B-8ACB-B943-AB6C-BDC29509F651}" type="doc">
      <dgm:prSet loTypeId="urn:microsoft.com/office/officeart/2005/8/layout/vProcess5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0CD7586-CBDA-7940-8060-3C5BC87C3D69}">
      <dgm:prSet phldrT="[Text]"/>
      <dgm:spPr/>
      <dgm:t>
        <a:bodyPr/>
        <a:lstStyle/>
        <a:p>
          <a:r>
            <a:rPr lang="en-US" dirty="0" smtClean="0"/>
            <a:t>Sample Registration</a:t>
          </a:r>
          <a:endParaRPr lang="en-US" dirty="0"/>
        </a:p>
      </dgm:t>
    </dgm:pt>
    <dgm:pt modelId="{17347D24-623B-6043-92CA-ADFCB2F28B95}" type="parTrans" cxnId="{1EB1DBCB-548E-934A-85F5-5D6A923C9277}">
      <dgm:prSet/>
      <dgm:spPr/>
      <dgm:t>
        <a:bodyPr/>
        <a:lstStyle/>
        <a:p>
          <a:endParaRPr lang="en-US"/>
        </a:p>
      </dgm:t>
    </dgm:pt>
    <dgm:pt modelId="{48EF68A9-C3EA-4543-B1DF-F8D0AF33E7EC}" type="sibTrans" cxnId="{1EB1DBCB-548E-934A-85F5-5D6A923C9277}">
      <dgm:prSet/>
      <dgm:spPr/>
      <dgm:t>
        <a:bodyPr/>
        <a:lstStyle/>
        <a:p>
          <a:endParaRPr lang="en-US"/>
        </a:p>
      </dgm:t>
    </dgm:pt>
    <dgm:pt modelId="{E3C77D47-ABAE-C84B-B168-1DEA1452C624}">
      <dgm:prSet phldrT="[Text]"/>
      <dgm:spPr/>
      <dgm:t>
        <a:bodyPr/>
        <a:lstStyle/>
        <a:p>
          <a:r>
            <a:rPr lang="en-US" dirty="0" smtClean="0"/>
            <a:t>Shipping</a:t>
          </a:r>
          <a:endParaRPr lang="en-US" dirty="0"/>
        </a:p>
      </dgm:t>
    </dgm:pt>
    <dgm:pt modelId="{980D9E91-127A-BB46-BAF7-9329FD43C903}" type="parTrans" cxnId="{C26D68C4-F7AE-8B48-B6E4-2FDE01411BE8}">
      <dgm:prSet/>
      <dgm:spPr/>
      <dgm:t>
        <a:bodyPr/>
        <a:lstStyle/>
        <a:p>
          <a:endParaRPr lang="en-US"/>
        </a:p>
      </dgm:t>
    </dgm:pt>
    <dgm:pt modelId="{8DE7AC8E-F113-8744-A5E9-AC27F35ED0A5}" type="sibTrans" cxnId="{C26D68C4-F7AE-8B48-B6E4-2FDE01411BE8}">
      <dgm:prSet/>
      <dgm:spPr/>
      <dgm:t>
        <a:bodyPr/>
        <a:lstStyle/>
        <a:p>
          <a:endParaRPr lang="en-US"/>
        </a:p>
      </dgm:t>
    </dgm:pt>
    <dgm:pt modelId="{CC6AF431-4CA2-1344-A872-4D005C9A1369}">
      <dgm:prSet phldrT="[Text]"/>
      <dgm:spPr/>
      <dgm:t>
        <a:bodyPr/>
        <a:lstStyle/>
        <a:p>
          <a:r>
            <a:rPr lang="en-US" dirty="0" smtClean="0"/>
            <a:t>Data Collection Monitoring</a:t>
          </a:r>
          <a:endParaRPr lang="en-US" dirty="0"/>
        </a:p>
      </dgm:t>
    </dgm:pt>
    <dgm:pt modelId="{C86ED1D0-84C9-1A43-AE67-05730BF521C3}" type="parTrans" cxnId="{82FC25F9-8571-7C43-B659-BF72B5307D54}">
      <dgm:prSet/>
      <dgm:spPr/>
      <dgm:t>
        <a:bodyPr/>
        <a:lstStyle/>
        <a:p>
          <a:endParaRPr lang="en-US"/>
        </a:p>
      </dgm:t>
    </dgm:pt>
    <dgm:pt modelId="{9E8C725C-2996-1943-835A-DED6BA412D84}" type="sibTrans" cxnId="{82FC25F9-8571-7C43-B659-BF72B5307D54}">
      <dgm:prSet/>
      <dgm:spPr/>
      <dgm:t>
        <a:bodyPr/>
        <a:lstStyle/>
        <a:p>
          <a:endParaRPr lang="en-US"/>
        </a:p>
      </dgm:t>
    </dgm:pt>
    <dgm:pt modelId="{A8E79BA0-23EE-C54C-A069-95BFB1E7033F}">
      <dgm:prSet phldrT="[Text]"/>
      <dgm:spPr/>
      <dgm:t>
        <a:bodyPr/>
        <a:lstStyle/>
        <a:p>
          <a:r>
            <a:rPr lang="en-US" dirty="0" smtClean="0"/>
            <a:t>Pipeline Results / Evaluation</a:t>
          </a:r>
          <a:endParaRPr lang="en-US" dirty="0"/>
        </a:p>
      </dgm:t>
    </dgm:pt>
    <dgm:pt modelId="{129EEF5E-B818-BE42-86C2-6602CCEE34E2}" type="parTrans" cxnId="{E07CD693-E04A-F743-A366-A7FC3E608362}">
      <dgm:prSet/>
      <dgm:spPr/>
      <dgm:t>
        <a:bodyPr/>
        <a:lstStyle/>
        <a:p>
          <a:endParaRPr lang="en-US"/>
        </a:p>
      </dgm:t>
    </dgm:pt>
    <dgm:pt modelId="{433AE7A4-F9DA-3748-9473-DF4713ADDAC9}" type="sibTrans" cxnId="{E07CD693-E04A-F743-A366-A7FC3E608362}">
      <dgm:prSet/>
      <dgm:spPr/>
      <dgm:t>
        <a:bodyPr/>
        <a:lstStyle/>
        <a:p>
          <a:endParaRPr lang="en-US"/>
        </a:p>
      </dgm:t>
    </dgm:pt>
    <dgm:pt modelId="{7DB904F0-345F-8446-90AF-911A5F227BAD}">
      <dgm:prSet phldrT="[Text]"/>
      <dgm:spPr/>
      <dgm:t>
        <a:bodyPr/>
        <a:lstStyle/>
        <a:p>
          <a:r>
            <a:rPr lang="en-US" dirty="0" smtClean="0"/>
            <a:t>Log Book</a:t>
          </a:r>
          <a:endParaRPr lang="en-US" dirty="0"/>
        </a:p>
      </dgm:t>
    </dgm:pt>
    <dgm:pt modelId="{1947E045-2A5E-144E-9395-A51E4DC38A0B}" type="parTrans" cxnId="{FAD163CC-FAE0-AA4B-AA92-4EB42722FB53}">
      <dgm:prSet/>
      <dgm:spPr/>
      <dgm:t>
        <a:bodyPr/>
        <a:lstStyle/>
        <a:p>
          <a:endParaRPr lang="en-US"/>
        </a:p>
      </dgm:t>
    </dgm:pt>
    <dgm:pt modelId="{D98899B4-EB06-D944-86BC-A6B89B0F0DEF}" type="sibTrans" cxnId="{FAD163CC-FAE0-AA4B-AA92-4EB42722FB53}">
      <dgm:prSet/>
      <dgm:spPr/>
      <dgm:t>
        <a:bodyPr/>
        <a:lstStyle/>
        <a:p>
          <a:endParaRPr lang="en-US"/>
        </a:p>
      </dgm:t>
    </dgm:pt>
    <dgm:pt modelId="{1D4B4592-0089-EB44-BD03-F15E70993A80}" type="pres">
      <dgm:prSet presAssocID="{6045593B-8ACB-B943-AB6C-BDC29509F651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21DDB08-A83E-3545-9995-4F173AA694E6}" type="pres">
      <dgm:prSet presAssocID="{6045593B-8ACB-B943-AB6C-BDC29509F651}" presName="dummyMaxCanvas" presStyleCnt="0">
        <dgm:presLayoutVars/>
      </dgm:prSet>
      <dgm:spPr/>
    </dgm:pt>
    <dgm:pt modelId="{5242CD3C-3050-6343-9E6C-F9FACCE90A0D}" type="pres">
      <dgm:prSet presAssocID="{6045593B-8ACB-B943-AB6C-BDC29509F651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EF6DB0-BFBC-8C4E-832B-2E47DA7A0D1F}" type="pres">
      <dgm:prSet presAssocID="{6045593B-8ACB-B943-AB6C-BDC29509F651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94CA84-631B-6142-9281-0EA09590E662}" type="pres">
      <dgm:prSet presAssocID="{6045593B-8ACB-B943-AB6C-BDC29509F651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960EE8-1EA3-624B-B0EC-7104BBEAFD64}" type="pres">
      <dgm:prSet presAssocID="{6045593B-8ACB-B943-AB6C-BDC29509F651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4076FC-B467-504C-8CCE-DC2CAF717BCF}" type="pres">
      <dgm:prSet presAssocID="{6045593B-8ACB-B943-AB6C-BDC29509F651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D918A4-EF25-4747-9C8B-111863A3BDC8}" type="pres">
      <dgm:prSet presAssocID="{6045593B-8ACB-B943-AB6C-BDC29509F651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6608DD-5C42-4F47-B98D-36565114D4B0}" type="pres">
      <dgm:prSet presAssocID="{6045593B-8ACB-B943-AB6C-BDC29509F651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E04C05-32B8-5941-82CF-494FE1DC6F78}" type="pres">
      <dgm:prSet presAssocID="{6045593B-8ACB-B943-AB6C-BDC29509F651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58ABE98-2193-394E-B8C2-5E64F74AD644}" type="pres">
      <dgm:prSet presAssocID="{6045593B-8ACB-B943-AB6C-BDC29509F651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079C47-1EEB-1F4A-BC41-0FE2FEB18053}" type="pres">
      <dgm:prSet presAssocID="{6045593B-8ACB-B943-AB6C-BDC29509F651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EA2C9C-968C-874C-8D2A-0FCC8A7C4FF8}" type="pres">
      <dgm:prSet presAssocID="{6045593B-8ACB-B943-AB6C-BDC29509F651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32E3CF-A8AF-7047-ACDA-12252F2FE06A}" type="pres">
      <dgm:prSet presAssocID="{6045593B-8ACB-B943-AB6C-BDC29509F651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6CFFDC-6805-1B48-92B4-4D309D8A80F4}" type="pres">
      <dgm:prSet presAssocID="{6045593B-8ACB-B943-AB6C-BDC29509F651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AA8942-07B3-E44B-9A3D-38A9558D45E1}" type="pres">
      <dgm:prSet presAssocID="{6045593B-8ACB-B943-AB6C-BDC29509F651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72E5E63-DCFA-3944-AB48-53150F70459F}" type="presOf" srcId="{48EF68A9-C3EA-4543-B1DF-F8D0AF33E7EC}" destId="{00D918A4-EF25-4747-9C8B-111863A3BDC8}" srcOrd="0" destOrd="0" presId="urn:microsoft.com/office/officeart/2005/8/layout/vProcess5"/>
    <dgm:cxn modelId="{8ADA5ECD-E5D8-7A4E-93B0-E3E80C0CA15D}" type="presOf" srcId="{CC6AF431-4CA2-1344-A872-4D005C9A1369}" destId="{FB32E3CF-A8AF-7047-ACDA-12252F2FE06A}" srcOrd="1" destOrd="0" presId="urn:microsoft.com/office/officeart/2005/8/layout/vProcess5"/>
    <dgm:cxn modelId="{FAD163CC-FAE0-AA4B-AA92-4EB42722FB53}" srcId="{6045593B-8ACB-B943-AB6C-BDC29509F651}" destId="{7DB904F0-345F-8446-90AF-911A5F227BAD}" srcOrd="4" destOrd="0" parTransId="{1947E045-2A5E-144E-9395-A51E4DC38A0B}" sibTransId="{D98899B4-EB06-D944-86BC-A6B89B0F0DEF}"/>
    <dgm:cxn modelId="{96E6A50C-4D8F-B84A-B8C6-213D9993BFC3}" type="presOf" srcId="{A0CD7586-CBDA-7940-8060-3C5BC87C3D69}" destId="{84079C47-1EEB-1F4A-BC41-0FE2FEB18053}" srcOrd="1" destOrd="0" presId="urn:microsoft.com/office/officeart/2005/8/layout/vProcess5"/>
    <dgm:cxn modelId="{CA74DDB4-3DAA-BC49-A617-B49BC1575A55}" type="presOf" srcId="{A0CD7586-CBDA-7940-8060-3C5BC87C3D69}" destId="{5242CD3C-3050-6343-9E6C-F9FACCE90A0D}" srcOrd="0" destOrd="0" presId="urn:microsoft.com/office/officeart/2005/8/layout/vProcess5"/>
    <dgm:cxn modelId="{ABEC8E78-1EBA-7F44-A7B3-D62C014B2DF0}" type="presOf" srcId="{9E8C725C-2996-1943-835A-DED6BA412D84}" destId="{5BE04C05-32B8-5941-82CF-494FE1DC6F78}" srcOrd="0" destOrd="0" presId="urn:microsoft.com/office/officeart/2005/8/layout/vProcess5"/>
    <dgm:cxn modelId="{E07CD693-E04A-F743-A366-A7FC3E608362}" srcId="{6045593B-8ACB-B943-AB6C-BDC29509F651}" destId="{A8E79BA0-23EE-C54C-A069-95BFB1E7033F}" srcOrd="3" destOrd="0" parTransId="{129EEF5E-B818-BE42-86C2-6602CCEE34E2}" sibTransId="{433AE7A4-F9DA-3748-9473-DF4713ADDAC9}"/>
    <dgm:cxn modelId="{82FC25F9-8571-7C43-B659-BF72B5307D54}" srcId="{6045593B-8ACB-B943-AB6C-BDC29509F651}" destId="{CC6AF431-4CA2-1344-A872-4D005C9A1369}" srcOrd="2" destOrd="0" parTransId="{C86ED1D0-84C9-1A43-AE67-05730BF521C3}" sibTransId="{9E8C725C-2996-1943-835A-DED6BA412D84}"/>
    <dgm:cxn modelId="{7CB82A0B-56D1-4D45-BD62-CA1A1CFEAB12}" type="presOf" srcId="{8DE7AC8E-F113-8744-A5E9-AC27F35ED0A5}" destId="{9E6608DD-5C42-4F47-B98D-36565114D4B0}" srcOrd="0" destOrd="0" presId="urn:microsoft.com/office/officeart/2005/8/layout/vProcess5"/>
    <dgm:cxn modelId="{E3AF7C85-439D-B043-87B7-479CF72662BC}" type="presOf" srcId="{E3C77D47-ABAE-C84B-B168-1DEA1452C624}" destId="{FBEA2C9C-968C-874C-8D2A-0FCC8A7C4FF8}" srcOrd="1" destOrd="0" presId="urn:microsoft.com/office/officeart/2005/8/layout/vProcess5"/>
    <dgm:cxn modelId="{15262367-3741-1344-8E60-9D87DB1BC4B5}" type="presOf" srcId="{6045593B-8ACB-B943-AB6C-BDC29509F651}" destId="{1D4B4592-0089-EB44-BD03-F15E70993A80}" srcOrd="0" destOrd="0" presId="urn:microsoft.com/office/officeart/2005/8/layout/vProcess5"/>
    <dgm:cxn modelId="{1EB1DBCB-548E-934A-85F5-5D6A923C9277}" srcId="{6045593B-8ACB-B943-AB6C-BDC29509F651}" destId="{A0CD7586-CBDA-7940-8060-3C5BC87C3D69}" srcOrd="0" destOrd="0" parTransId="{17347D24-623B-6043-92CA-ADFCB2F28B95}" sibTransId="{48EF68A9-C3EA-4543-B1DF-F8D0AF33E7EC}"/>
    <dgm:cxn modelId="{7CC8B91F-B8FA-AA4B-B10E-0F4038DB95E6}" type="presOf" srcId="{7DB904F0-345F-8446-90AF-911A5F227BAD}" destId="{1C4076FC-B467-504C-8CCE-DC2CAF717BCF}" srcOrd="0" destOrd="0" presId="urn:microsoft.com/office/officeart/2005/8/layout/vProcess5"/>
    <dgm:cxn modelId="{36B3CD44-7441-0549-AF96-0D8712E0B2E8}" type="presOf" srcId="{433AE7A4-F9DA-3748-9473-DF4713ADDAC9}" destId="{D58ABE98-2193-394E-B8C2-5E64F74AD644}" srcOrd="0" destOrd="0" presId="urn:microsoft.com/office/officeart/2005/8/layout/vProcess5"/>
    <dgm:cxn modelId="{B27367D5-BD8F-D048-BEB5-220C1B1990E5}" type="presOf" srcId="{A8E79BA0-23EE-C54C-A069-95BFB1E7033F}" destId="{0C960EE8-1EA3-624B-B0EC-7104BBEAFD64}" srcOrd="0" destOrd="0" presId="urn:microsoft.com/office/officeart/2005/8/layout/vProcess5"/>
    <dgm:cxn modelId="{C26D68C4-F7AE-8B48-B6E4-2FDE01411BE8}" srcId="{6045593B-8ACB-B943-AB6C-BDC29509F651}" destId="{E3C77D47-ABAE-C84B-B168-1DEA1452C624}" srcOrd="1" destOrd="0" parTransId="{980D9E91-127A-BB46-BAF7-9329FD43C903}" sibTransId="{8DE7AC8E-F113-8744-A5E9-AC27F35ED0A5}"/>
    <dgm:cxn modelId="{4AF991DD-9052-DC40-BDE4-BD3314FED82F}" type="presOf" srcId="{A8E79BA0-23EE-C54C-A069-95BFB1E7033F}" destId="{576CFFDC-6805-1B48-92B4-4D309D8A80F4}" srcOrd="1" destOrd="0" presId="urn:microsoft.com/office/officeart/2005/8/layout/vProcess5"/>
    <dgm:cxn modelId="{50241666-9CC8-064D-A4B5-29EFE656F951}" type="presOf" srcId="{E3C77D47-ABAE-C84B-B168-1DEA1452C624}" destId="{FFEF6DB0-BFBC-8C4E-832B-2E47DA7A0D1F}" srcOrd="0" destOrd="0" presId="urn:microsoft.com/office/officeart/2005/8/layout/vProcess5"/>
    <dgm:cxn modelId="{1FE56F6B-0CEC-3C4E-805B-8F01465A7E49}" type="presOf" srcId="{CC6AF431-4CA2-1344-A872-4D005C9A1369}" destId="{4294CA84-631B-6142-9281-0EA09590E662}" srcOrd="0" destOrd="0" presId="urn:microsoft.com/office/officeart/2005/8/layout/vProcess5"/>
    <dgm:cxn modelId="{5D5243CC-173D-1740-99CC-7D2493F7AFA6}" type="presOf" srcId="{7DB904F0-345F-8446-90AF-911A5F227BAD}" destId="{14AA8942-07B3-E44B-9A3D-38A9558D45E1}" srcOrd="1" destOrd="0" presId="urn:microsoft.com/office/officeart/2005/8/layout/vProcess5"/>
    <dgm:cxn modelId="{F927C385-D4C2-564D-9875-4933F9E06F9E}" type="presParOf" srcId="{1D4B4592-0089-EB44-BD03-F15E70993A80}" destId="{F21DDB08-A83E-3545-9995-4F173AA694E6}" srcOrd="0" destOrd="0" presId="urn:microsoft.com/office/officeart/2005/8/layout/vProcess5"/>
    <dgm:cxn modelId="{820C0844-8AF5-F64B-BF08-9CABE8CC3FCB}" type="presParOf" srcId="{1D4B4592-0089-EB44-BD03-F15E70993A80}" destId="{5242CD3C-3050-6343-9E6C-F9FACCE90A0D}" srcOrd="1" destOrd="0" presId="urn:microsoft.com/office/officeart/2005/8/layout/vProcess5"/>
    <dgm:cxn modelId="{E45A5255-91DE-B840-A020-38D99931A342}" type="presParOf" srcId="{1D4B4592-0089-EB44-BD03-F15E70993A80}" destId="{FFEF6DB0-BFBC-8C4E-832B-2E47DA7A0D1F}" srcOrd="2" destOrd="0" presId="urn:microsoft.com/office/officeart/2005/8/layout/vProcess5"/>
    <dgm:cxn modelId="{A71D056F-A554-A64B-A6FE-917BA9435545}" type="presParOf" srcId="{1D4B4592-0089-EB44-BD03-F15E70993A80}" destId="{4294CA84-631B-6142-9281-0EA09590E662}" srcOrd="3" destOrd="0" presId="urn:microsoft.com/office/officeart/2005/8/layout/vProcess5"/>
    <dgm:cxn modelId="{8087F122-A3FB-1A4E-BBD9-E3D6C8EC0A6A}" type="presParOf" srcId="{1D4B4592-0089-EB44-BD03-F15E70993A80}" destId="{0C960EE8-1EA3-624B-B0EC-7104BBEAFD64}" srcOrd="4" destOrd="0" presId="urn:microsoft.com/office/officeart/2005/8/layout/vProcess5"/>
    <dgm:cxn modelId="{A0172FD7-C7AD-9F48-B8F2-AAC2569F731F}" type="presParOf" srcId="{1D4B4592-0089-EB44-BD03-F15E70993A80}" destId="{1C4076FC-B467-504C-8CCE-DC2CAF717BCF}" srcOrd="5" destOrd="0" presId="urn:microsoft.com/office/officeart/2005/8/layout/vProcess5"/>
    <dgm:cxn modelId="{841F1F3B-8605-C844-A41F-BAB2E4B978D9}" type="presParOf" srcId="{1D4B4592-0089-EB44-BD03-F15E70993A80}" destId="{00D918A4-EF25-4747-9C8B-111863A3BDC8}" srcOrd="6" destOrd="0" presId="urn:microsoft.com/office/officeart/2005/8/layout/vProcess5"/>
    <dgm:cxn modelId="{BF9B14B8-80AD-034B-A40B-526D3851E94C}" type="presParOf" srcId="{1D4B4592-0089-EB44-BD03-F15E70993A80}" destId="{9E6608DD-5C42-4F47-B98D-36565114D4B0}" srcOrd="7" destOrd="0" presId="urn:microsoft.com/office/officeart/2005/8/layout/vProcess5"/>
    <dgm:cxn modelId="{242D616D-8338-E941-ABB5-E787FD233538}" type="presParOf" srcId="{1D4B4592-0089-EB44-BD03-F15E70993A80}" destId="{5BE04C05-32B8-5941-82CF-494FE1DC6F78}" srcOrd="8" destOrd="0" presId="urn:microsoft.com/office/officeart/2005/8/layout/vProcess5"/>
    <dgm:cxn modelId="{B3CB31AF-7F32-4A42-9232-8F2EF0D669C4}" type="presParOf" srcId="{1D4B4592-0089-EB44-BD03-F15E70993A80}" destId="{D58ABE98-2193-394E-B8C2-5E64F74AD644}" srcOrd="9" destOrd="0" presId="urn:microsoft.com/office/officeart/2005/8/layout/vProcess5"/>
    <dgm:cxn modelId="{9263B511-F45E-EB4B-9F40-7478DFC4A5B0}" type="presParOf" srcId="{1D4B4592-0089-EB44-BD03-F15E70993A80}" destId="{84079C47-1EEB-1F4A-BC41-0FE2FEB18053}" srcOrd="10" destOrd="0" presId="urn:microsoft.com/office/officeart/2005/8/layout/vProcess5"/>
    <dgm:cxn modelId="{5EA7DBB3-EC7C-6B4F-B3BF-CB348161853C}" type="presParOf" srcId="{1D4B4592-0089-EB44-BD03-F15E70993A80}" destId="{FBEA2C9C-968C-874C-8D2A-0FCC8A7C4FF8}" srcOrd="11" destOrd="0" presId="urn:microsoft.com/office/officeart/2005/8/layout/vProcess5"/>
    <dgm:cxn modelId="{DF8C8656-E56A-D748-B74F-5B4E7325EC78}" type="presParOf" srcId="{1D4B4592-0089-EB44-BD03-F15E70993A80}" destId="{FB32E3CF-A8AF-7047-ACDA-12252F2FE06A}" srcOrd="12" destOrd="0" presId="urn:microsoft.com/office/officeart/2005/8/layout/vProcess5"/>
    <dgm:cxn modelId="{4C65645E-F2D7-A443-A46B-F95984BBF970}" type="presParOf" srcId="{1D4B4592-0089-EB44-BD03-F15E70993A80}" destId="{576CFFDC-6805-1B48-92B4-4D309D8A80F4}" srcOrd="13" destOrd="0" presId="urn:microsoft.com/office/officeart/2005/8/layout/vProcess5"/>
    <dgm:cxn modelId="{E7234FE0-3E6D-5A4B-A342-5D1E675C4305}" type="presParOf" srcId="{1D4B4592-0089-EB44-BD03-F15E70993A80}" destId="{14AA8942-07B3-E44B-9A3D-38A9558D45E1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795A30C-C75D-4946-9FE6-164990B98700}" type="doc">
      <dgm:prSet loTypeId="urn:microsoft.com/office/officeart/2005/8/layout/vProcess5" loCatId="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3597E5C-CACB-CB47-AEF7-C3D6F63B5DEA}">
      <dgm:prSet phldrT="[Text]"/>
      <dgm:spPr/>
      <dgm:t>
        <a:bodyPr/>
        <a:lstStyle/>
        <a:p>
          <a:r>
            <a:rPr lang="en-US" dirty="0" smtClean="0"/>
            <a:t>Shipment</a:t>
          </a:r>
          <a:endParaRPr lang="en-US" dirty="0"/>
        </a:p>
      </dgm:t>
    </dgm:pt>
    <dgm:pt modelId="{7AB17F4B-EE44-414C-8140-4F3E5ADF9985}" type="parTrans" cxnId="{259B6EFD-5CC7-FC48-BBC8-E1169D9CD850}">
      <dgm:prSet/>
      <dgm:spPr/>
      <dgm:t>
        <a:bodyPr/>
        <a:lstStyle/>
        <a:p>
          <a:endParaRPr lang="en-US"/>
        </a:p>
      </dgm:t>
    </dgm:pt>
    <dgm:pt modelId="{32090766-90C2-BA40-9BBF-149ED07979D6}" type="sibTrans" cxnId="{259B6EFD-5CC7-FC48-BBC8-E1169D9CD850}">
      <dgm:prSet/>
      <dgm:spPr/>
      <dgm:t>
        <a:bodyPr/>
        <a:lstStyle/>
        <a:p>
          <a:endParaRPr lang="en-US"/>
        </a:p>
      </dgm:t>
    </dgm:pt>
    <dgm:pt modelId="{EF16C5C4-2493-AE4E-BF17-EEB572D0FF58}">
      <dgm:prSet phldrT="[Text]"/>
      <dgm:spPr/>
      <dgm:t>
        <a:bodyPr/>
        <a:lstStyle/>
        <a:p>
          <a:r>
            <a:rPr lang="en-US" dirty="0" smtClean="0"/>
            <a:t>Dewar</a:t>
          </a:r>
          <a:endParaRPr lang="en-US" dirty="0"/>
        </a:p>
      </dgm:t>
    </dgm:pt>
    <dgm:pt modelId="{AD4083DB-C4A6-A340-8C81-6CBDD32194A5}" type="parTrans" cxnId="{D6C9E57E-F47D-2C42-A58F-20A7072EE7E2}">
      <dgm:prSet/>
      <dgm:spPr/>
      <dgm:t>
        <a:bodyPr/>
        <a:lstStyle/>
        <a:p>
          <a:endParaRPr lang="en-US"/>
        </a:p>
      </dgm:t>
    </dgm:pt>
    <dgm:pt modelId="{958A75C8-E070-A442-84DF-98E3ABABC348}" type="sibTrans" cxnId="{D6C9E57E-F47D-2C42-A58F-20A7072EE7E2}">
      <dgm:prSet/>
      <dgm:spPr/>
      <dgm:t>
        <a:bodyPr/>
        <a:lstStyle/>
        <a:p>
          <a:endParaRPr lang="en-US"/>
        </a:p>
      </dgm:t>
    </dgm:pt>
    <dgm:pt modelId="{FA58E9C3-1540-6F49-A34E-A7381B740914}">
      <dgm:prSet phldrT="[Text]"/>
      <dgm:spPr/>
      <dgm:t>
        <a:bodyPr/>
        <a:lstStyle/>
        <a:p>
          <a:r>
            <a:rPr lang="en-US" dirty="0" smtClean="0"/>
            <a:t>Container</a:t>
          </a:r>
          <a:endParaRPr lang="en-US" dirty="0"/>
        </a:p>
      </dgm:t>
    </dgm:pt>
    <dgm:pt modelId="{A26BF671-EC4E-A64D-A384-095C3E25EA4A}" type="parTrans" cxnId="{481F211C-BDF4-534C-B9A1-11C1D823ECC5}">
      <dgm:prSet/>
      <dgm:spPr/>
      <dgm:t>
        <a:bodyPr/>
        <a:lstStyle/>
        <a:p>
          <a:endParaRPr lang="en-US"/>
        </a:p>
      </dgm:t>
    </dgm:pt>
    <dgm:pt modelId="{5E598C3E-A803-5F4D-A4B7-559CF05B49F0}" type="sibTrans" cxnId="{481F211C-BDF4-534C-B9A1-11C1D823ECC5}">
      <dgm:prSet/>
      <dgm:spPr/>
      <dgm:t>
        <a:bodyPr/>
        <a:lstStyle/>
        <a:p>
          <a:endParaRPr lang="en-US"/>
        </a:p>
      </dgm:t>
    </dgm:pt>
    <dgm:pt modelId="{BDAF6A29-37C5-8B4E-8B23-F66A350B9DA8}">
      <dgm:prSet phldrT="[Text]"/>
      <dgm:spPr/>
      <dgm:t>
        <a:bodyPr/>
        <a:lstStyle/>
        <a:p>
          <a:r>
            <a:rPr lang="en-US" dirty="0" smtClean="0"/>
            <a:t>Sample</a:t>
          </a:r>
          <a:endParaRPr lang="en-US" dirty="0"/>
        </a:p>
      </dgm:t>
    </dgm:pt>
    <dgm:pt modelId="{1E26993A-9221-9C45-8589-EE17334F3BD1}" type="parTrans" cxnId="{A8A787BF-10AB-1341-B0EF-C493DA3D8E5D}">
      <dgm:prSet/>
      <dgm:spPr/>
      <dgm:t>
        <a:bodyPr/>
        <a:lstStyle/>
        <a:p>
          <a:endParaRPr lang="en-US"/>
        </a:p>
      </dgm:t>
    </dgm:pt>
    <dgm:pt modelId="{A069C3F6-6647-2341-ACC2-E70993C601EA}" type="sibTrans" cxnId="{A8A787BF-10AB-1341-B0EF-C493DA3D8E5D}">
      <dgm:prSet/>
      <dgm:spPr/>
      <dgm:t>
        <a:bodyPr/>
        <a:lstStyle/>
        <a:p>
          <a:endParaRPr lang="en-US"/>
        </a:p>
      </dgm:t>
    </dgm:pt>
    <dgm:pt modelId="{445EF021-0A02-E54E-9989-5F899E6A3260}" type="pres">
      <dgm:prSet presAssocID="{4795A30C-C75D-4946-9FE6-164990B98700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282F7D0-03ED-FD4D-AE39-BCEED111093C}" type="pres">
      <dgm:prSet presAssocID="{4795A30C-C75D-4946-9FE6-164990B98700}" presName="dummyMaxCanvas" presStyleCnt="0">
        <dgm:presLayoutVars/>
      </dgm:prSet>
      <dgm:spPr/>
    </dgm:pt>
    <dgm:pt modelId="{3F4C5C00-C253-304D-AA03-47E762BE268B}" type="pres">
      <dgm:prSet presAssocID="{4795A30C-C75D-4946-9FE6-164990B98700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A6ACA4-2E33-EC48-A9BB-F2C58B262EF7}" type="pres">
      <dgm:prSet presAssocID="{4795A30C-C75D-4946-9FE6-164990B98700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79F08C-45F4-D840-AEE8-959A353BAA7A}" type="pres">
      <dgm:prSet presAssocID="{4795A30C-C75D-4946-9FE6-164990B98700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C973D7-38F3-F44B-AC6E-B5B425F4446E}" type="pres">
      <dgm:prSet presAssocID="{4795A30C-C75D-4946-9FE6-164990B98700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2D9C8C-884A-F044-9575-2DD3ADCBD8BE}" type="pres">
      <dgm:prSet presAssocID="{4795A30C-C75D-4946-9FE6-164990B98700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FB69D5-EA23-394A-9B9E-771BA06A7E5E}" type="pres">
      <dgm:prSet presAssocID="{4795A30C-C75D-4946-9FE6-164990B98700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5C2DE6-17A4-8C47-95CF-563871BC4F48}" type="pres">
      <dgm:prSet presAssocID="{4795A30C-C75D-4946-9FE6-164990B98700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2F9FD0-9A4C-414A-B1C6-7B00C7F47B9A}" type="pres">
      <dgm:prSet presAssocID="{4795A30C-C75D-4946-9FE6-164990B98700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438273-AAF2-5442-811A-4F3C0EFBA7A6}" type="pres">
      <dgm:prSet presAssocID="{4795A30C-C75D-4946-9FE6-164990B98700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50BF4CE-3811-4447-95F9-F99ED5B0D8CE}" type="pres">
      <dgm:prSet presAssocID="{4795A30C-C75D-4946-9FE6-164990B98700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7E4C78E-8E35-1945-9938-F4A0511ED191}" type="pres">
      <dgm:prSet presAssocID="{4795A30C-C75D-4946-9FE6-164990B98700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72368F8-401D-2643-933B-A8C3D6DAFC83}" type="presOf" srcId="{958A75C8-E070-A442-84DF-98E3ABABC348}" destId="{88FB69D5-EA23-394A-9B9E-771BA06A7E5E}" srcOrd="0" destOrd="0" presId="urn:microsoft.com/office/officeart/2005/8/layout/vProcess5"/>
    <dgm:cxn modelId="{D6C9E57E-F47D-2C42-A58F-20A7072EE7E2}" srcId="{4795A30C-C75D-4946-9FE6-164990B98700}" destId="{EF16C5C4-2493-AE4E-BF17-EEB572D0FF58}" srcOrd="1" destOrd="0" parTransId="{AD4083DB-C4A6-A340-8C81-6CBDD32194A5}" sibTransId="{958A75C8-E070-A442-84DF-98E3ABABC348}"/>
    <dgm:cxn modelId="{8423212C-DD4F-8E4A-A8BC-53FC95F9C75A}" type="presOf" srcId="{BDAF6A29-37C5-8B4E-8B23-F66A350B9DA8}" destId="{A7E4C78E-8E35-1945-9938-F4A0511ED191}" srcOrd="1" destOrd="0" presId="urn:microsoft.com/office/officeart/2005/8/layout/vProcess5"/>
    <dgm:cxn modelId="{58D48E69-23ED-E84E-9B8F-C878F3C65845}" type="presOf" srcId="{FA58E9C3-1540-6F49-A34E-A7381B740914}" destId="{B379F08C-45F4-D840-AEE8-959A353BAA7A}" srcOrd="0" destOrd="0" presId="urn:microsoft.com/office/officeart/2005/8/layout/vProcess5"/>
    <dgm:cxn modelId="{74B00722-DAD6-8F43-97B0-D3482D875A79}" type="presOf" srcId="{33597E5C-CACB-CB47-AEF7-C3D6F63B5DEA}" destId="{3F4C5C00-C253-304D-AA03-47E762BE268B}" srcOrd="0" destOrd="0" presId="urn:microsoft.com/office/officeart/2005/8/layout/vProcess5"/>
    <dgm:cxn modelId="{259B6EFD-5CC7-FC48-BBC8-E1169D9CD850}" srcId="{4795A30C-C75D-4946-9FE6-164990B98700}" destId="{33597E5C-CACB-CB47-AEF7-C3D6F63B5DEA}" srcOrd="0" destOrd="0" parTransId="{7AB17F4B-EE44-414C-8140-4F3E5ADF9985}" sibTransId="{32090766-90C2-BA40-9BBF-149ED07979D6}"/>
    <dgm:cxn modelId="{5FE78E5C-9B2E-114B-A60B-EB9D07CF1A44}" type="presOf" srcId="{EF16C5C4-2493-AE4E-BF17-EEB572D0FF58}" destId="{C5A6ACA4-2E33-EC48-A9BB-F2C58B262EF7}" srcOrd="0" destOrd="0" presId="urn:microsoft.com/office/officeart/2005/8/layout/vProcess5"/>
    <dgm:cxn modelId="{A8A787BF-10AB-1341-B0EF-C493DA3D8E5D}" srcId="{4795A30C-C75D-4946-9FE6-164990B98700}" destId="{BDAF6A29-37C5-8B4E-8B23-F66A350B9DA8}" srcOrd="3" destOrd="0" parTransId="{1E26993A-9221-9C45-8589-EE17334F3BD1}" sibTransId="{A069C3F6-6647-2341-ACC2-E70993C601EA}"/>
    <dgm:cxn modelId="{94F13AE4-312C-7844-8981-421544E154FC}" type="presOf" srcId="{4795A30C-C75D-4946-9FE6-164990B98700}" destId="{445EF021-0A02-E54E-9989-5F899E6A3260}" srcOrd="0" destOrd="0" presId="urn:microsoft.com/office/officeart/2005/8/layout/vProcess5"/>
    <dgm:cxn modelId="{481F211C-BDF4-534C-B9A1-11C1D823ECC5}" srcId="{4795A30C-C75D-4946-9FE6-164990B98700}" destId="{FA58E9C3-1540-6F49-A34E-A7381B740914}" srcOrd="2" destOrd="0" parTransId="{A26BF671-EC4E-A64D-A384-095C3E25EA4A}" sibTransId="{5E598C3E-A803-5F4D-A4B7-559CF05B49F0}"/>
    <dgm:cxn modelId="{F9DFF243-4066-9641-976C-8ED39480898F}" type="presOf" srcId="{5E598C3E-A803-5F4D-A4B7-559CF05B49F0}" destId="{C05C2DE6-17A4-8C47-95CF-563871BC4F48}" srcOrd="0" destOrd="0" presId="urn:microsoft.com/office/officeart/2005/8/layout/vProcess5"/>
    <dgm:cxn modelId="{FB6AB52B-54E2-1541-8489-5444F87760DD}" type="presOf" srcId="{32090766-90C2-BA40-9BBF-149ED07979D6}" destId="{C52D9C8C-884A-F044-9575-2DD3ADCBD8BE}" srcOrd="0" destOrd="0" presId="urn:microsoft.com/office/officeart/2005/8/layout/vProcess5"/>
    <dgm:cxn modelId="{AF53D8C8-ADFA-E544-A98F-E2B683CE7DFB}" type="presOf" srcId="{33597E5C-CACB-CB47-AEF7-C3D6F63B5DEA}" destId="{322F9FD0-9A4C-414A-B1C6-7B00C7F47B9A}" srcOrd="1" destOrd="0" presId="urn:microsoft.com/office/officeart/2005/8/layout/vProcess5"/>
    <dgm:cxn modelId="{B3A06E92-8409-0540-9B07-8389AD6D7064}" type="presOf" srcId="{EF16C5C4-2493-AE4E-BF17-EEB572D0FF58}" destId="{C2438273-AAF2-5442-811A-4F3C0EFBA7A6}" srcOrd="1" destOrd="0" presId="urn:microsoft.com/office/officeart/2005/8/layout/vProcess5"/>
    <dgm:cxn modelId="{F3A89BF7-B700-234C-B708-1047A468971B}" type="presOf" srcId="{BDAF6A29-37C5-8B4E-8B23-F66A350B9DA8}" destId="{D0C973D7-38F3-F44B-AC6E-B5B425F4446E}" srcOrd="0" destOrd="0" presId="urn:microsoft.com/office/officeart/2005/8/layout/vProcess5"/>
    <dgm:cxn modelId="{8185D266-538A-A44C-8F90-57284ED9E1CB}" type="presOf" srcId="{FA58E9C3-1540-6F49-A34E-A7381B740914}" destId="{E50BF4CE-3811-4447-95F9-F99ED5B0D8CE}" srcOrd="1" destOrd="0" presId="urn:microsoft.com/office/officeart/2005/8/layout/vProcess5"/>
    <dgm:cxn modelId="{434B22EB-9231-564E-85FD-09D084DD028F}" type="presParOf" srcId="{445EF021-0A02-E54E-9989-5F899E6A3260}" destId="{8282F7D0-03ED-FD4D-AE39-BCEED111093C}" srcOrd="0" destOrd="0" presId="urn:microsoft.com/office/officeart/2005/8/layout/vProcess5"/>
    <dgm:cxn modelId="{BD95B84B-7CE8-944D-BEDE-ABE2D2C95E70}" type="presParOf" srcId="{445EF021-0A02-E54E-9989-5F899E6A3260}" destId="{3F4C5C00-C253-304D-AA03-47E762BE268B}" srcOrd="1" destOrd="0" presId="urn:microsoft.com/office/officeart/2005/8/layout/vProcess5"/>
    <dgm:cxn modelId="{5EB6E9A7-935F-694F-A115-8635DDCD777C}" type="presParOf" srcId="{445EF021-0A02-E54E-9989-5F899E6A3260}" destId="{C5A6ACA4-2E33-EC48-A9BB-F2C58B262EF7}" srcOrd="2" destOrd="0" presId="urn:microsoft.com/office/officeart/2005/8/layout/vProcess5"/>
    <dgm:cxn modelId="{C529B18B-95A4-EC42-B044-2CFDDE3387A2}" type="presParOf" srcId="{445EF021-0A02-E54E-9989-5F899E6A3260}" destId="{B379F08C-45F4-D840-AEE8-959A353BAA7A}" srcOrd="3" destOrd="0" presId="urn:microsoft.com/office/officeart/2005/8/layout/vProcess5"/>
    <dgm:cxn modelId="{48BB0C3E-8E41-0D47-921A-AC4627B2DC60}" type="presParOf" srcId="{445EF021-0A02-E54E-9989-5F899E6A3260}" destId="{D0C973D7-38F3-F44B-AC6E-B5B425F4446E}" srcOrd="4" destOrd="0" presId="urn:microsoft.com/office/officeart/2005/8/layout/vProcess5"/>
    <dgm:cxn modelId="{D39F926A-7DE6-BB40-BF12-2ED4B67952A0}" type="presParOf" srcId="{445EF021-0A02-E54E-9989-5F899E6A3260}" destId="{C52D9C8C-884A-F044-9575-2DD3ADCBD8BE}" srcOrd="5" destOrd="0" presId="urn:microsoft.com/office/officeart/2005/8/layout/vProcess5"/>
    <dgm:cxn modelId="{14EEE8A4-4B59-7D4D-A5CC-43522E333962}" type="presParOf" srcId="{445EF021-0A02-E54E-9989-5F899E6A3260}" destId="{88FB69D5-EA23-394A-9B9E-771BA06A7E5E}" srcOrd="6" destOrd="0" presId="urn:microsoft.com/office/officeart/2005/8/layout/vProcess5"/>
    <dgm:cxn modelId="{E3BC70F0-FF87-394E-B956-3B433E9DDB4A}" type="presParOf" srcId="{445EF021-0A02-E54E-9989-5F899E6A3260}" destId="{C05C2DE6-17A4-8C47-95CF-563871BC4F48}" srcOrd="7" destOrd="0" presId="urn:microsoft.com/office/officeart/2005/8/layout/vProcess5"/>
    <dgm:cxn modelId="{A348C95D-649F-3943-96BF-265532916ECB}" type="presParOf" srcId="{445EF021-0A02-E54E-9989-5F899E6A3260}" destId="{322F9FD0-9A4C-414A-B1C6-7B00C7F47B9A}" srcOrd="8" destOrd="0" presId="urn:microsoft.com/office/officeart/2005/8/layout/vProcess5"/>
    <dgm:cxn modelId="{BB43CB3C-813D-AA41-8751-636837A62DAA}" type="presParOf" srcId="{445EF021-0A02-E54E-9989-5F899E6A3260}" destId="{C2438273-AAF2-5442-811A-4F3C0EFBA7A6}" srcOrd="9" destOrd="0" presId="urn:microsoft.com/office/officeart/2005/8/layout/vProcess5"/>
    <dgm:cxn modelId="{15356574-1796-7C48-AA37-F710C7EC50BF}" type="presParOf" srcId="{445EF021-0A02-E54E-9989-5F899E6A3260}" destId="{E50BF4CE-3811-4447-95F9-F99ED5B0D8CE}" srcOrd="10" destOrd="0" presId="urn:microsoft.com/office/officeart/2005/8/layout/vProcess5"/>
    <dgm:cxn modelId="{BAAA9632-6A00-2B4C-9304-53A9145E16D6}" type="presParOf" srcId="{445EF021-0A02-E54E-9989-5F899E6A3260}" destId="{A7E4C78E-8E35-1945-9938-F4A0511ED191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42CD3C-3050-6343-9E6C-F9FACCE90A0D}">
      <dsp:nvSpPr>
        <dsp:cNvPr id="0" name=""/>
        <dsp:cNvSpPr/>
      </dsp:nvSpPr>
      <dsp:spPr>
        <a:xfrm>
          <a:off x="0" y="0"/>
          <a:ext cx="6336792" cy="79009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Sample Registration</a:t>
          </a:r>
          <a:endParaRPr lang="en-US" sz="3400" kern="1200" dirty="0"/>
        </a:p>
      </dsp:txBody>
      <dsp:txXfrm>
        <a:off x="23141" y="23141"/>
        <a:ext cx="5391772" cy="743816"/>
      </dsp:txXfrm>
    </dsp:sp>
    <dsp:sp modelId="{FFEF6DB0-BFBC-8C4E-832B-2E47DA7A0D1F}">
      <dsp:nvSpPr>
        <dsp:cNvPr id="0" name=""/>
        <dsp:cNvSpPr/>
      </dsp:nvSpPr>
      <dsp:spPr>
        <a:xfrm>
          <a:off x="473202" y="899834"/>
          <a:ext cx="6336792" cy="790098"/>
        </a:xfrm>
        <a:prstGeom prst="roundRect">
          <a:avLst>
            <a:gd name="adj" fmla="val 10000"/>
          </a:avLst>
        </a:prstGeom>
        <a:solidFill>
          <a:schemeClr val="accent2">
            <a:hueOff val="-209531"/>
            <a:satOff val="-2415"/>
            <a:lumOff val="54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Shipping</a:t>
          </a:r>
          <a:endParaRPr lang="en-US" sz="3400" kern="1200" dirty="0"/>
        </a:p>
      </dsp:txBody>
      <dsp:txXfrm>
        <a:off x="496343" y="922975"/>
        <a:ext cx="5303743" cy="743816"/>
      </dsp:txXfrm>
    </dsp:sp>
    <dsp:sp modelId="{4294CA84-631B-6142-9281-0EA09590E662}">
      <dsp:nvSpPr>
        <dsp:cNvPr id="0" name=""/>
        <dsp:cNvSpPr/>
      </dsp:nvSpPr>
      <dsp:spPr>
        <a:xfrm>
          <a:off x="946404" y="1799669"/>
          <a:ext cx="6336792" cy="790098"/>
        </a:xfrm>
        <a:prstGeom prst="roundRect">
          <a:avLst>
            <a:gd name="adj" fmla="val 10000"/>
          </a:avLst>
        </a:prstGeom>
        <a:solidFill>
          <a:schemeClr val="accent2">
            <a:hueOff val="-419062"/>
            <a:satOff val="-4829"/>
            <a:lumOff val="10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Data Collection Monitoring</a:t>
          </a:r>
          <a:endParaRPr lang="en-US" sz="3400" kern="1200" dirty="0"/>
        </a:p>
      </dsp:txBody>
      <dsp:txXfrm>
        <a:off x="969545" y="1822810"/>
        <a:ext cx="5303743" cy="743816"/>
      </dsp:txXfrm>
    </dsp:sp>
    <dsp:sp modelId="{0C960EE8-1EA3-624B-B0EC-7104BBEAFD64}">
      <dsp:nvSpPr>
        <dsp:cNvPr id="0" name=""/>
        <dsp:cNvSpPr/>
      </dsp:nvSpPr>
      <dsp:spPr>
        <a:xfrm>
          <a:off x="1419605" y="2699503"/>
          <a:ext cx="6336792" cy="790098"/>
        </a:xfrm>
        <a:prstGeom prst="roundRect">
          <a:avLst>
            <a:gd name="adj" fmla="val 10000"/>
          </a:avLst>
        </a:prstGeom>
        <a:solidFill>
          <a:schemeClr val="accent2">
            <a:hueOff val="-628592"/>
            <a:satOff val="-7244"/>
            <a:lumOff val="16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Pipeline Results / Evaluation</a:t>
          </a:r>
          <a:endParaRPr lang="en-US" sz="3400" kern="1200" dirty="0"/>
        </a:p>
      </dsp:txBody>
      <dsp:txXfrm>
        <a:off x="1442746" y="2722644"/>
        <a:ext cx="5303743" cy="743816"/>
      </dsp:txXfrm>
    </dsp:sp>
    <dsp:sp modelId="{1C4076FC-B467-504C-8CCE-DC2CAF717BCF}">
      <dsp:nvSpPr>
        <dsp:cNvPr id="0" name=""/>
        <dsp:cNvSpPr/>
      </dsp:nvSpPr>
      <dsp:spPr>
        <a:xfrm>
          <a:off x="1892808" y="3599338"/>
          <a:ext cx="6336792" cy="790098"/>
        </a:xfrm>
        <a:prstGeom prst="roundRect">
          <a:avLst>
            <a:gd name="adj" fmla="val 10000"/>
          </a:avLst>
        </a:prstGeom>
        <a:solidFill>
          <a:schemeClr val="accent2">
            <a:hueOff val="-838123"/>
            <a:satOff val="-9658"/>
            <a:lumOff val="21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smtClean="0"/>
            <a:t>Log Book</a:t>
          </a:r>
          <a:endParaRPr lang="en-US" sz="3400" kern="1200" dirty="0"/>
        </a:p>
      </dsp:txBody>
      <dsp:txXfrm>
        <a:off x="1915949" y="3622479"/>
        <a:ext cx="5303743" cy="743816"/>
      </dsp:txXfrm>
    </dsp:sp>
    <dsp:sp modelId="{00D918A4-EF25-4747-9C8B-111863A3BDC8}">
      <dsp:nvSpPr>
        <dsp:cNvPr id="0" name=""/>
        <dsp:cNvSpPr/>
      </dsp:nvSpPr>
      <dsp:spPr>
        <a:xfrm>
          <a:off x="5823227" y="577210"/>
          <a:ext cx="513564" cy="51356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5938779" y="577210"/>
        <a:ext cx="282460" cy="386457"/>
      </dsp:txXfrm>
    </dsp:sp>
    <dsp:sp modelId="{9E6608DD-5C42-4F47-B98D-36565114D4B0}">
      <dsp:nvSpPr>
        <dsp:cNvPr id="0" name=""/>
        <dsp:cNvSpPr/>
      </dsp:nvSpPr>
      <dsp:spPr>
        <a:xfrm>
          <a:off x="6296429" y="1477045"/>
          <a:ext cx="513564" cy="51356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484193"/>
            <a:satOff val="-44"/>
            <a:lumOff val="13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-484193"/>
              <a:satOff val="-44"/>
              <a:lumOff val="1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6411981" y="1477045"/>
        <a:ext cx="282460" cy="386457"/>
      </dsp:txXfrm>
    </dsp:sp>
    <dsp:sp modelId="{5BE04C05-32B8-5941-82CF-494FE1DC6F78}">
      <dsp:nvSpPr>
        <dsp:cNvPr id="0" name=""/>
        <dsp:cNvSpPr/>
      </dsp:nvSpPr>
      <dsp:spPr>
        <a:xfrm>
          <a:off x="6769631" y="2363711"/>
          <a:ext cx="513564" cy="51356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968386"/>
            <a:satOff val="-89"/>
            <a:lumOff val="26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-968386"/>
              <a:satOff val="-89"/>
              <a:lumOff val="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6885183" y="2363711"/>
        <a:ext cx="282460" cy="386457"/>
      </dsp:txXfrm>
    </dsp:sp>
    <dsp:sp modelId="{D58ABE98-2193-394E-B8C2-5E64F74AD644}">
      <dsp:nvSpPr>
        <dsp:cNvPr id="0" name=""/>
        <dsp:cNvSpPr/>
      </dsp:nvSpPr>
      <dsp:spPr>
        <a:xfrm>
          <a:off x="7242833" y="3272325"/>
          <a:ext cx="513564" cy="51356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1452578"/>
            <a:satOff val="-133"/>
            <a:lumOff val="39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-1452578"/>
              <a:satOff val="-133"/>
              <a:lumOff val="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7358385" y="3272325"/>
        <a:ext cx="282460" cy="3864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4C5C00-C253-304D-AA03-47E762BE268B}">
      <dsp:nvSpPr>
        <dsp:cNvPr id="0" name=""/>
        <dsp:cNvSpPr/>
      </dsp:nvSpPr>
      <dsp:spPr>
        <a:xfrm>
          <a:off x="0" y="0"/>
          <a:ext cx="6583680" cy="96567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/>
            <a:t>Shipment</a:t>
          </a:r>
          <a:endParaRPr lang="en-US" sz="4200" kern="1200" dirty="0"/>
        </a:p>
      </dsp:txBody>
      <dsp:txXfrm>
        <a:off x="28284" y="28284"/>
        <a:ext cx="5460039" cy="909108"/>
      </dsp:txXfrm>
    </dsp:sp>
    <dsp:sp modelId="{C5A6ACA4-2E33-EC48-A9BB-F2C58B262EF7}">
      <dsp:nvSpPr>
        <dsp:cNvPr id="0" name=""/>
        <dsp:cNvSpPr/>
      </dsp:nvSpPr>
      <dsp:spPr>
        <a:xfrm>
          <a:off x="551383" y="1141253"/>
          <a:ext cx="6583680" cy="965676"/>
        </a:xfrm>
        <a:prstGeom prst="roundRect">
          <a:avLst>
            <a:gd name="adj" fmla="val 10000"/>
          </a:avLst>
        </a:prstGeom>
        <a:solidFill>
          <a:schemeClr val="accent2">
            <a:hueOff val="-279374"/>
            <a:satOff val="-3219"/>
            <a:lumOff val="72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/>
            <a:t>Dewar</a:t>
          </a:r>
          <a:endParaRPr lang="en-US" sz="4200" kern="1200" dirty="0"/>
        </a:p>
      </dsp:txBody>
      <dsp:txXfrm>
        <a:off x="579667" y="1169537"/>
        <a:ext cx="5348039" cy="909108"/>
      </dsp:txXfrm>
    </dsp:sp>
    <dsp:sp modelId="{B379F08C-45F4-D840-AEE8-959A353BAA7A}">
      <dsp:nvSpPr>
        <dsp:cNvPr id="0" name=""/>
        <dsp:cNvSpPr/>
      </dsp:nvSpPr>
      <dsp:spPr>
        <a:xfrm>
          <a:off x="1094536" y="2282507"/>
          <a:ext cx="6583680" cy="965676"/>
        </a:xfrm>
        <a:prstGeom prst="roundRect">
          <a:avLst>
            <a:gd name="adj" fmla="val 10000"/>
          </a:avLst>
        </a:prstGeom>
        <a:solidFill>
          <a:schemeClr val="accent2">
            <a:hueOff val="-558749"/>
            <a:satOff val="-6439"/>
            <a:lumOff val="14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/>
            <a:t>Container</a:t>
          </a:r>
          <a:endParaRPr lang="en-US" sz="4200" kern="1200" dirty="0"/>
        </a:p>
      </dsp:txBody>
      <dsp:txXfrm>
        <a:off x="1122820" y="2310791"/>
        <a:ext cx="5356268" cy="909108"/>
      </dsp:txXfrm>
    </dsp:sp>
    <dsp:sp modelId="{D0C973D7-38F3-F44B-AC6E-B5B425F4446E}">
      <dsp:nvSpPr>
        <dsp:cNvPr id="0" name=""/>
        <dsp:cNvSpPr/>
      </dsp:nvSpPr>
      <dsp:spPr>
        <a:xfrm>
          <a:off x="1645920" y="3423760"/>
          <a:ext cx="6583680" cy="965676"/>
        </a:xfrm>
        <a:prstGeom prst="roundRect">
          <a:avLst>
            <a:gd name="adj" fmla="val 10000"/>
          </a:avLst>
        </a:prstGeom>
        <a:solidFill>
          <a:schemeClr val="accent2">
            <a:hueOff val="-838123"/>
            <a:satOff val="-9658"/>
            <a:lumOff val="21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0020" tIns="160020" rIns="160020" bIns="160020" numCol="1" spcCol="1270" anchor="ctr" anchorCtr="0">
          <a:noAutofit/>
        </a:bodyPr>
        <a:lstStyle/>
        <a:p>
          <a:pPr lvl="0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200" kern="1200" dirty="0" smtClean="0"/>
            <a:t>Sample</a:t>
          </a:r>
          <a:endParaRPr lang="en-US" sz="4200" kern="1200" dirty="0"/>
        </a:p>
      </dsp:txBody>
      <dsp:txXfrm>
        <a:off x="1674204" y="3452044"/>
        <a:ext cx="5348039" cy="909108"/>
      </dsp:txXfrm>
    </dsp:sp>
    <dsp:sp modelId="{C52D9C8C-884A-F044-9575-2DD3ADCBD8BE}">
      <dsp:nvSpPr>
        <dsp:cNvPr id="0" name=""/>
        <dsp:cNvSpPr/>
      </dsp:nvSpPr>
      <dsp:spPr>
        <a:xfrm>
          <a:off x="5955990" y="739620"/>
          <a:ext cx="627689" cy="62768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>
        <a:off x="6097220" y="739620"/>
        <a:ext cx="345229" cy="472336"/>
      </dsp:txXfrm>
    </dsp:sp>
    <dsp:sp modelId="{88FB69D5-EA23-394A-9B9E-771BA06A7E5E}">
      <dsp:nvSpPr>
        <dsp:cNvPr id="0" name=""/>
        <dsp:cNvSpPr/>
      </dsp:nvSpPr>
      <dsp:spPr>
        <a:xfrm>
          <a:off x="6507373" y="1880873"/>
          <a:ext cx="627689" cy="62768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726289"/>
            <a:satOff val="-67"/>
            <a:lumOff val="19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-726289"/>
              <a:satOff val="-67"/>
              <a:lumOff val="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>
        <a:off x="6648603" y="1880873"/>
        <a:ext cx="345229" cy="472336"/>
      </dsp:txXfrm>
    </dsp:sp>
    <dsp:sp modelId="{C05C2DE6-17A4-8C47-95CF-563871BC4F48}">
      <dsp:nvSpPr>
        <dsp:cNvPr id="0" name=""/>
        <dsp:cNvSpPr/>
      </dsp:nvSpPr>
      <dsp:spPr>
        <a:xfrm>
          <a:off x="7050527" y="3022127"/>
          <a:ext cx="627689" cy="62768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1452578"/>
            <a:satOff val="-133"/>
            <a:lumOff val="39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-1452578"/>
              <a:satOff val="-133"/>
              <a:lumOff val="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>
        <a:off x="7191757" y="3022127"/>
        <a:ext cx="345229" cy="4723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41F3A-AF62-4442-8F3E-FFF4B62EAA3F}" type="datetimeFigureOut">
              <a:rPr lang="en-US" smtClean="0">
                <a:solidFill>
                  <a:srgbClr val="DBF5F9">
                    <a:shade val="90000"/>
                  </a:srgbClr>
                </a:solidFill>
                <a:latin typeface="Calibri"/>
              </a:rPr>
              <a:pPr/>
              <a:t>17/12/2014</a:t>
            </a:fld>
            <a:endParaRPr lang="en-GB">
              <a:solidFill>
                <a:srgbClr val="DBF5F9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BF5F9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7AA3-4241-49DE-BFD1-FDFC68FB12EB}" type="slidenum">
              <a:rPr lang="en-GB" smtClean="0">
                <a:solidFill>
                  <a:srgbClr val="DBF5F9">
                    <a:shade val="90000"/>
                  </a:srgbClr>
                </a:solidFill>
                <a:latin typeface="Calibri"/>
              </a:rPr>
              <a:pPr/>
              <a:t>‹#›</a:t>
            </a:fld>
            <a:endParaRPr lang="en-GB">
              <a:solidFill>
                <a:srgbClr val="DBF5F9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90469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41F3A-AF62-4442-8F3E-FFF4B62EAA3F}" type="datetimeFigureOut">
              <a:rPr lang="en-US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/>
              <a:t>17/12/2014</a:t>
            </a:fld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7AA3-4241-49DE-BFD1-FDFC68FB12EB}" type="slidenum">
              <a:rPr lang="en-GB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/>
              <a:t>‹#›</a:t>
            </a:fld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493369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41F3A-AF62-4442-8F3E-FFF4B62EAA3F}" type="datetimeFigureOut">
              <a:rPr lang="en-US" smtClean="0">
                <a:solidFill>
                  <a:srgbClr val="DBF5F9">
                    <a:shade val="90000"/>
                  </a:srgbClr>
                </a:solidFill>
                <a:latin typeface="Calibri"/>
              </a:rPr>
              <a:pPr/>
              <a:t>17/12/2014</a:t>
            </a:fld>
            <a:endParaRPr lang="en-GB">
              <a:solidFill>
                <a:srgbClr val="DBF5F9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DBF5F9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7AA3-4241-49DE-BFD1-FDFC68FB12EB}" type="slidenum">
              <a:rPr lang="en-GB" smtClean="0">
                <a:solidFill>
                  <a:srgbClr val="DBF5F9">
                    <a:shade val="90000"/>
                  </a:srgbClr>
                </a:solidFill>
                <a:latin typeface="Calibri"/>
              </a:rPr>
              <a:pPr/>
              <a:t>‹#›</a:t>
            </a:fld>
            <a:endParaRPr lang="en-GB">
              <a:solidFill>
                <a:srgbClr val="DBF5F9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052250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41F3A-AF62-4442-8F3E-FFF4B62EAA3F}" type="datetimeFigureOut">
              <a:rPr lang="en-US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/>
              <a:t>17/12/2014</a:t>
            </a:fld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7AA3-4241-49DE-BFD1-FDFC68FB12EB}" type="slidenum">
              <a:rPr lang="en-GB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/>
              <a:t>‹#›</a:t>
            </a:fld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5813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41F3A-AF62-4442-8F3E-FFF4B62EAA3F}" type="datetimeFigureOut">
              <a:rPr lang="en-US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/>
              <a:t>17/12/2014</a:t>
            </a:fld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7AA3-4241-49DE-BFD1-FDFC68FB12EB}" type="slidenum">
              <a:rPr lang="en-GB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/>
              <a:t>‹#›</a:t>
            </a:fld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03462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41F3A-AF62-4442-8F3E-FFF4B62EAA3F}" type="datetimeFigureOut">
              <a:rPr lang="en-US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/>
              <a:t>17/12/2014</a:t>
            </a:fld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7AA3-4241-49DE-BFD1-FDFC68FB12EB}" type="slidenum">
              <a:rPr lang="en-GB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/>
              <a:t>‹#›</a:t>
            </a:fld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78512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41F3A-AF62-4442-8F3E-FFF4B62EAA3F}" type="datetimeFigureOut">
              <a:rPr lang="en-US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/>
              <a:t>17/12/2014</a:t>
            </a:fld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7AA3-4241-49DE-BFD1-FDFC68FB12EB}" type="slidenum">
              <a:rPr lang="en-GB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/>
              <a:t>‹#›</a:t>
            </a:fld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150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41F3A-AF62-4442-8F3E-FFF4B62EAA3F}" type="datetimeFigureOut">
              <a:rPr lang="en-US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/>
              <a:t>17/12/2014</a:t>
            </a:fld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7AA3-4241-49DE-BFD1-FDFC68FB12EB}" type="slidenum">
              <a:rPr lang="en-GB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/>
              <a:t>‹#›</a:t>
            </a:fld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70111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41F3A-AF62-4442-8F3E-FFF4B62EAA3F}" type="datetimeFigureOut">
              <a:rPr lang="en-US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/>
              <a:t>17/12/2014</a:t>
            </a:fld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4867AA3-4241-49DE-BFD1-FDFC68FB12EB}" type="slidenum">
              <a:rPr lang="en-GB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/>
              <a:t>‹#›</a:t>
            </a:fld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4591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41F3A-AF62-4442-8F3E-FFF4B62EAA3F}" type="datetimeFigureOut">
              <a:rPr lang="en-US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/>
              <a:t>17/12/2014</a:t>
            </a:fld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7AA3-4241-49DE-BFD1-FDFC68FB12EB}" type="slidenum">
              <a:rPr lang="en-GB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/>
              <a:t>‹#›</a:t>
            </a:fld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44381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41F3A-AF62-4442-8F3E-FFF4B62EAA3F}" type="datetimeFigureOut">
              <a:rPr lang="en-US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/>
              <a:t>17/12/2014</a:t>
            </a:fld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67AA3-4241-49DE-BFD1-FDFC68FB12EB}" type="slidenum">
              <a:rPr lang="en-GB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/>
              <a:t>‹#›</a:t>
            </a:fld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3955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defTabSz="914400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defTabSz="914400"/>
            <a:fld id="{65D41F3A-AF62-4442-8F3E-FFF4B62EAA3F}" type="datetimeFigureOut">
              <a:rPr lang="en-US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defTabSz="914400"/>
              <a:t>17/12/2014</a:t>
            </a:fld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defTabSz="914400"/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defTabSz="914400"/>
            <a:fld id="{54867AA3-4241-49DE-BFD1-FDFC68FB12EB}" type="slidenum">
              <a:rPr lang="en-GB" smtClean="0">
                <a:solidFill>
                  <a:srgbClr val="04617B">
                    <a:shade val="90000"/>
                  </a:srgbClr>
                </a:solidFill>
                <a:latin typeface="Calibri"/>
              </a:rPr>
              <a:pPr defTabSz="914400"/>
              <a:t>‹#›</a:t>
            </a:fld>
            <a:endParaRPr lang="en-GB">
              <a:solidFill>
                <a:srgbClr val="04617B">
                  <a:shade val="90000"/>
                </a:srgbClr>
              </a:solidFill>
              <a:latin typeface="Calibri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defTabSz="914400"/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defTabSz="914400"/>
              <a:endParaRPr lang="en-US">
                <a:solidFill>
                  <a:prstClr val="black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6226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image" Target="../media/image21.png"/><Relationship Id="rId9" Type="http://schemas.openxmlformats.org/officeDocument/2006/relationships/image" Target="../media/image22.png"/><Relationship Id="rId10" Type="http://schemas.openxmlformats.org/officeDocument/2006/relationships/image" Target="../media/image23.png"/><Relationship Id="rId11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/>
          <a:p>
            <a:r>
              <a:rPr lang="tr-TR" sz="3200" b="0" dirty="0" smtClean="0">
                <a:solidFill>
                  <a:schemeClr val="tx2"/>
                </a:solidFill>
                <a:effectLst/>
              </a:rPr>
              <a:t>ISPyB2</a:t>
            </a:r>
            <a:endParaRPr lang="en-GB" sz="3200" b="0" dirty="0">
              <a:solidFill>
                <a:schemeClr val="tx2"/>
              </a:solidFill>
              <a:effectLst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928656"/>
          </a:xfrm>
        </p:spPr>
        <p:txBody>
          <a:bodyPr>
            <a:normAutofit/>
          </a:bodyPr>
          <a:lstStyle/>
          <a:p>
            <a:r>
              <a:rPr lang="en-GB" b="1" dirty="0" smtClean="0"/>
              <a:t>Stu Fisher</a:t>
            </a:r>
          </a:p>
          <a:p>
            <a:endParaRPr lang="en-GB" b="1" dirty="0"/>
          </a:p>
          <a:p>
            <a:endParaRPr lang="en-GB" b="1" dirty="0" smtClean="0"/>
          </a:p>
          <a:p>
            <a:r>
              <a:rPr lang="en-GB" b="1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33098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</a:t>
            </a:r>
            <a:r>
              <a:rPr lang="en-US" dirty="0" err="1" smtClean="0"/>
              <a:t>ISPyB</a:t>
            </a:r>
            <a:r>
              <a:rPr lang="en-US" dirty="0" smtClean="0"/>
              <a:t> do?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588572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2805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OldSPyB</a:t>
            </a:r>
            <a:endParaRPr lang="en-US" dirty="0"/>
          </a:p>
        </p:txBody>
      </p:sp>
      <p:pic>
        <p:nvPicPr>
          <p:cNvPr id="7" name="Content Placeholder 6" descr="Screen Shot 2014-08-27 at 15.57.57.pn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56"/>
          <a:stretch/>
        </p:blipFill>
        <p:spPr>
          <a:xfrm>
            <a:off x="467544" y="1916832"/>
            <a:ext cx="8229600" cy="4389437"/>
          </a:xfrm>
        </p:spPr>
      </p:pic>
    </p:spTree>
    <p:extLst>
      <p:ext uri="{BB962C8B-B14F-4D97-AF65-F5344CB8AC3E}">
        <p14:creationId xmlns:p14="http://schemas.microsoft.com/office/powerpoint/2010/main" val="31656790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Registration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4434497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76613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4-12-10 at 20.45.4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491" y="0"/>
            <a:ext cx="8609915" cy="6858000"/>
          </a:xfrm>
          <a:prstGeom prst="rect">
            <a:avLst/>
          </a:prstGeom>
        </p:spPr>
      </p:pic>
      <p:pic>
        <p:nvPicPr>
          <p:cNvPr id="6" name="Picture 5" descr="dewar_labe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270" y="1159734"/>
            <a:ext cx="3532445" cy="1769820"/>
          </a:xfrm>
          <a:prstGeom prst="rect">
            <a:avLst/>
          </a:prstGeom>
        </p:spPr>
      </p:pic>
      <p:pic>
        <p:nvPicPr>
          <p:cNvPr id="7" name="Picture 6" descr="Screen Shot 2014-12-10 at 20.47.17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6864" y="0"/>
            <a:ext cx="60928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8326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each sample</a:t>
            </a:r>
          </a:p>
          <a:p>
            <a:pPr lvl="1"/>
            <a:r>
              <a:rPr lang="en-US" dirty="0" smtClean="0"/>
              <a:t>Protein</a:t>
            </a:r>
          </a:p>
          <a:p>
            <a:pPr lvl="1"/>
            <a:r>
              <a:rPr lang="en-US" dirty="0" smtClean="0"/>
              <a:t>Sample Name</a:t>
            </a:r>
          </a:p>
          <a:p>
            <a:pPr lvl="1"/>
            <a:endParaRPr lang="en-US" dirty="0"/>
          </a:p>
          <a:p>
            <a:r>
              <a:rPr lang="en-US" dirty="0" smtClean="0"/>
              <a:t>Optionally</a:t>
            </a:r>
          </a:p>
          <a:p>
            <a:pPr lvl="1"/>
            <a:r>
              <a:rPr lang="en-US" dirty="0" err="1" smtClean="0"/>
              <a:t>Spacegroup</a:t>
            </a:r>
            <a:endParaRPr lang="en-US" dirty="0" smtClean="0"/>
          </a:p>
          <a:p>
            <a:pPr lvl="1"/>
            <a:r>
              <a:rPr lang="en-US" dirty="0" smtClean="0"/>
              <a:t>Barcode</a:t>
            </a:r>
          </a:p>
          <a:p>
            <a:pPr lvl="1"/>
            <a:r>
              <a:rPr lang="en-US" dirty="0" smtClean="0"/>
              <a:t>Comments</a:t>
            </a:r>
            <a:endParaRPr lang="en-US" dirty="0"/>
          </a:p>
        </p:txBody>
      </p:sp>
      <p:pic>
        <p:nvPicPr>
          <p:cNvPr id="9" name="Picture 8" descr="Screen Shot 2014-08-27 at 16.06.0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12" y="1847088"/>
            <a:ext cx="8093028" cy="49652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Registration</a:t>
            </a:r>
            <a:endParaRPr lang="en-US" dirty="0"/>
          </a:p>
        </p:txBody>
      </p:sp>
      <p:pic>
        <p:nvPicPr>
          <p:cNvPr id="8" name="Picture 7" descr="Screen Shot 2014-08-27 at 16.09.3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00" y="1858428"/>
            <a:ext cx="8125691" cy="4922520"/>
          </a:xfrm>
          <a:prstGeom prst="rect">
            <a:avLst/>
          </a:prstGeom>
        </p:spPr>
      </p:pic>
      <p:pic>
        <p:nvPicPr>
          <p:cNvPr id="5" name="Picture 4" descr="photo 2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177" y="1102119"/>
            <a:ext cx="3187076" cy="565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55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4-12-10 at 13.31.02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390"/>
          <a:stretch/>
        </p:blipFill>
        <p:spPr>
          <a:xfrm>
            <a:off x="0" y="846459"/>
            <a:ext cx="9144000" cy="4834991"/>
          </a:xfrm>
          <a:prstGeom prst="rect">
            <a:avLst/>
          </a:prstGeom>
        </p:spPr>
      </p:pic>
      <p:pic>
        <p:nvPicPr>
          <p:cNvPr id="9" name="Picture 8" descr="Screen Shot 2014-08-05 at 23.25.5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9219"/>
            <a:ext cx="9144000" cy="5393531"/>
          </a:xfrm>
          <a:prstGeom prst="rect">
            <a:avLst/>
          </a:prstGeom>
        </p:spPr>
      </p:pic>
      <p:pic>
        <p:nvPicPr>
          <p:cNvPr id="10" name="Picture 9" descr="Screen Shot 2014-12-10 at 7.39.47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9219"/>
            <a:ext cx="9144000" cy="5375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3150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2-10 at 7.40.3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65" y="0"/>
            <a:ext cx="7950266" cy="6858000"/>
          </a:xfrm>
          <a:prstGeom prst="rect">
            <a:avLst/>
          </a:prstGeom>
        </p:spPr>
      </p:pic>
      <p:pic>
        <p:nvPicPr>
          <p:cNvPr id="3" name="Picture 2" descr="Screen Shot 2014-12-10 at 7.41.2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70" y="0"/>
            <a:ext cx="8166847" cy="6858000"/>
          </a:xfrm>
          <a:prstGeom prst="rect">
            <a:avLst/>
          </a:prstGeom>
        </p:spPr>
      </p:pic>
      <p:pic>
        <p:nvPicPr>
          <p:cNvPr id="4" name="Picture 3" descr="Screen Shot 2014-12-10 at 7.41.49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870" y="0"/>
            <a:ext cx="81668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554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Screen Shot 2014-04-23 at 15.41.06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81" b="1"/>
          <a:stretch/>
        </p:blipFill>
        <p:spPr>
          <a:xfrm>
            <a:off x="360000" y="0"/>
            <a:ext cx="8496944" cy="6840340"/>
          </a:xfrm>
          <a:prstGeom prst="rect">
            <a:avLst/>
          </a:prstGeom>
        </p:spPr>
      </p:pic>
      <p:pic>
        <p:nvPicPr>
          <p:cNvPr id="3" name="Picture 2" descr="figure6b_chooch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18" y="2068203"/>
            <a:ext cx="8471726" cy="1745862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-47653" y="-99392"/>
            <a:ext cx="9252520" cy="7056784"/>
          </a:xfrm>
          <a:prstGeom prst="rect">
            <a:avLst/>
          </a:prstGeom>
          <a:solidFill>
            <a:schemeClr val="tx1">
              <a:lumMod val="95000"/>
              <a:lumOff val="5000"/>
              <a:alpha val="5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creen Shot 2014-04-28 at 21.07.5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564904"/>
            <a:ext cx="8712968" cy="836838"/>
          </a:xfrm>
          <a:prstGeom prst="rect">
            <a:avLst/>
          </a:prstGeom>
        </p:spPr>
      </p:pic>
      <p:pic>
        <p:nvPicPr>
          <p:cNvPr id="4" name="Picture 3" descr="Screen Shot 2014-04-23 at 15.41.06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6" t="90176" r="1454" b="979"/>
          <a:stretch/>
        </p:blipFill>
        <p:spPr>
          <a:xfrm>
            <a:off x="467923" y="6171504"/>
            <a:ext cx="8266644" cy="601554"/>
          </a:xfrm>
          <a:prstGeom prst="rect">
            <a:avLst/>
          </a:prstGeom>
        </p:spPr>
      </p:pic>
      <p:pic>
        <p:nvPicPr>
          <p:cNvPr id="6" name="Picture 5" descr="Screen Shot 2014-01-29 at 15.58.11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016" y="2564904"/>
            <a:ext cx="8820472" cy="3126484"/>
          </a:xfrm>
          <a:prstGeom prst="rect">
            <a:avLst/>
          </a:prstGeom>
        </p:spPr>
      </p:pic>
      <p:pic>
        <p:nvPicPr>
          <p:cNvPr id="8" name="Picture 7" descr="Screen Shot 2014-04-23 at 15.47.45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89" y="980728"/>
            <a:ext cx="8812154" cy="1512852"/>
          </a:xfrm>
          <a:prstGeom prst="rect">
            <a:avLst/>
          </a:prstGeom>
        </p:spPr>
      </p:pic>
      <p:pic>
        <p:nvPicPr>
          <p:cNvPr id="7" name="Picture 6" descr="Screen Shot 2014-12-10 at 20.24.21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979" y="1219590"/>
            <a:ext cx="4286133" cy="4633657"/>
          </a:xfrm>
          <a:prstGeom prst="rect">
            <a:avLst/>
          </a:prstGeom>
        </p:spPr>
      </p:pic>
      <p:pic>
        <p:nvPicPr>
          <p:cNvPr id="15" name="Picture 14" descr="Screen Shot 2014-01-29 at 15.57.54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82408"/>
            <a:ext cx="9144000" cy="3051249"/>
          </a:xfrm>
          <a:prstGeom prst="rect">
            <a:avLst/>
          </a:prstGeom>
        </p:spPr>
      </p:pic>
      <p:pic>
        <p:nvPicPr>
          <p:cNvPr id="5" name="Picture 4" descr="Screen Shot 2014-04-23 at 15.17.05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30" y="1152818"/>
            <a:ext cx="7865621" cy="4497848"/>
          </a:xfrm>
          <a:prstGeom prst="rect">
            <a:avLst/>
          </a:prstGeom>
        </p:spPr>
      </p:pic>
      <p:pic>
        <p:nvPicPr>
          <p:cNvPr id="14" name="Picture 13" descr="Screen Shot 2014-04-23 at 15.41.06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01" t="4881" r="47499" b="72505"/>
          <a:stretch/>
        </p:blipFill>
        <p:spPr>
          <a:xfrm>
            <a:off x="3283071" y="371520"/>
            <a:ext cx="1537860" cy="153792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52" y="0"/>
            <a:ext cx="8471647" cy="6858000"/>
          </a:xfrm>
          <a:prstGeom prst="rect">
            <a:avLst/>
          </a:prstGeom>
        </p:spPr>
      </p:pic>
      <p:pic>
        <p:nvPicPr>
          <p:cNvPr id="9" name="Picture 8" descr="Screen Shot 2014-04-23 at 15.36.44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9144000" cy="469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6541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Changer Status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2162395"/>
          </a:xfrm>
        </p:spPr>
        <p:txBody>
          <a:bodyPr/>
          <a:lstStyle/>
          <a:p>
            <a:pPr lvl="0"/>
            <a:r>
              <a:rPr lang="en-US" dirty="0"/>
              <a:t>Pucks 1 – 10 are shown horizontally</a:t>
            </a:r>
            <a:endParaRPr lang="en-GB" dirty="0"/>
          </a:p>
          <a:p>
            <a:pPr lvl="0"/>
            <a:r>
              <a:rPr lang="en-US" dirty="0"/>
              <a:t>Samples within puck are shown </a:t>
            </a:r>
            <a:r>
              <a:rPr lang="en-US" dirty="0" smtClean="0"/>
              <a:t>vertically</a:t>
            </a:r>
            <a:endParaRPr lang="en-GB" dirty="0"/>
          </a:p>
        </p:txBody>
      </p:sp>
      <p:pic>
        <p:nvPicPr>
          <p:cNvPr id="16" name="Content Placeholder 15" descr="Macintosh HD:Users:vxn01537:Desktop:Screen Shot 2014-12-03 at 11.52.07.png"/>
          <p:cNvPicPr>
            <a:picLocks noGrp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9731" r="-39731"/>
          <a:stretch/>
        </p:blipFill>
        <p:spPr bwMode="auto">
          <a:xfrm>
            <a:off x="4263704" y="1920085"/>
            <a:ext cx="4423096" cy="48570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18" descr="Macintosh HD:Users:vxn01537:Desktop:Screen Shot 2014-12-03 at 11.57.25.png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1F1F1"/>
              </a:clrFrom>
              <a:clrTo>
                <a:srgbClr val="F1F1F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7" t="2883" r="7335" b="1"/>
          <a:stretch/>
        </p:blipFill>
        <p:spPr bwMode="auto">
          <a:xfrm>
            <a:off x="1732915" y="4558657"/>
            <a:ext cx="851535" cy="8375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  <a:ext uri="{FAA26D3D-D897-4be2-8F04-BA451C77F1D7}">
              <ma14:placeholderFlag xmlns:ma14="http://schemas.microsoft.com/office/mac/drawingml/2011/main"/>
            </a:ext>
          </a:extLst>
        </p:spPr>
      </p:pic>
      <p:cxnSp>
        <p:nvCxnSpPr>
          <p:cNvPr id="20" name="Straight Arrow Connector 19"/>
          <p:cNvCxnSpPr/>
          <p:nvPr/>
        </p:nvCxnSpPr>
        <p:spPr>
          <a:xfrm flipH="1">
            <a:off x="2400300" y="4768207"/>
            <a:ext cx="457200" cy="0"/>
          </a:xfrm>
          <a:prstGeom prst="straightConnector1">
            <a:avLst/>
          </a:prstGeom>
          <a:ln>
            <a:solidFill>
              <a:schemeClr val="tx2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2584450" y="5175877"/>
            <a:ext cx="228600" cy="0"/>
          </a:xfrm>
          <a:prstGeom prst="straightConnector1">
            <a:avLst/>
          </a:prstGeom>
          <a:ln>
            <a:solidFill>
              <a:srgbClr val="1F497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 Box 8"/>
          <p:cNvSpPr txBox="1"/>
          <p:nvPr/>
        </p:nvSpPr>
        <p:spPr>
          <a:xfrm>
            <a:off x="2799715" y="4622157"/>
            <a:ext cx="1295400" cy="27940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n-US" sz="1200">
                <a:effectLst/>
                <a:ea typeface="ＭＳ 明朝"/>
                <a:cs typeface="Times New Roman"/>
              </a:rPr>
              <a:t>Protein Acronym</a:t>
            </a:r>
            <a:endParaRPr lang="en-GB" sz="1200">
              <a:effectLst/>
              <a:ea typeface="ＭＳ 明朝"/>
              <a:cs typeface="Times New Roman"/>
            </a:endParaRPr>
          </a:p>
        </p:txBody>
      </p:sp>
      <p:sp>
        <p:nvSpPr>
          <p:cNvPr id="23" name="Text Box 9"/>
          <p:cNvSpPr txBox="1"/>
          <p:nvPr/>
        </p:nvSpPr>
        <p:spPr>
          <a:xfrm>
            <a:off x="2799715" y="5050147"/>
            <a:ext cx="1021715" cy="34290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ma14="http://schemas.microsoft.com/office/mac/drawingml/2011/main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spcAft>
                <a:spcPts val="0"/>
              </a:spcAft>
            </a:pPr>
            <a:r>
              <a:rPr lang="en-US" sz="1200">
                <a:effectLst/>
                <a:ea typeface="ＭＳ 明朝"/>
                <a:cs typeface="Times New Roman"/>
              </a:rPr>
              <a:t>Sample State</a:t>
            </a:r>
            <a:endParaRPr lang="en-GB" sz="1200">
              <a:effectLst/>
              <a:ea typeface="ＭＳ 明朝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92783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Sample Changer - Ranking View</a:t>
            </a:r>
            <a:endParaRPr lang="en-US" dirty="0"/>
          </a:p>
        </p:txBody>
      </p:sp>
      <p:pic>
        <p:nvPicPr>
          <p:cNvPr id="15" name="Content Placeholder 14" descr="Macintosh HD:Users:vxn01537:Desktop:Screen Shot 2014-12-03 at 11.52.44.png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865" r="-24865"/>
          <a:stretch>
            <a:fillRect/>
          </a:stretch>
        </p:blipFill>
        <p:spPr bwMode="auto">
          <a:xfrm>
            <a:off x="4275043" y="1920084"/>
            <a:ext cx="4411757" cy="484460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en-US" sz="2800" dirty="0"/>
              <a:t>Hover over a sample to show all of that particular protein acronym</a:t>
            </a:r>
            <a:endParaRPr lang="en-GB" sz="2800" dirty="0"/>
          </a:p>
          <a:p>
            <a:pPr lvl="0"/>
            <a:r>
              <a:rPr lang="en-US" sz="2800" dirty="0"/>
              <a:t>Samples are </a:t>
            </a:r>
            <a:r>
              <a:rPr lang="en-US" sz="2800" dirty="0" err="1"/>
              <a:t>coloured</a:t>
            </a:r>
            <a:r>
              <a:rPr lang="en-US" sz="2800" dirty="0"/>
              <a:t> from bad (red) to good (green)</a:t>
            </a:r>
            <a:endParaRPr lang="en-GB" sz="2800" dirty="0"/>
          </a:p>
          <a:p>
            <a:r>
              <a:rPr lang="en-US" sz="2800" dirty="0"/>
              <a:t> </a:t>
            </a:r>
            <a:endParaRPr lang="en-GB" sz="2800" dirty="0"/>
          </a:p>
          <a:p>
            <a:pPr lvl="0"/>
            <a:r>
              <a:rPr lang="en-US" sz="2800" dirty="0"/>
              <a:t>AI – Auto </a:t>
            </a:r>
            <a:r>
              <a:rPr lang="en-US" sz="2800" dirty="0" smtClean="0"/>
              <a:t>Indexing</a:t>
            </a:r>
            <a:endParaRPr lang="en-GB" sz="2800" dirty="0"/>
          </a:p>
          <a:p>
            <a:pPr lvl="1"/>
            <a:r>
              <a:rPr lang="en-US" dirty="0"/>
              <a:t>Results from EDNA</a:t>
            </a:r>
            <a:endParaRPr lang="en-GB" dirty="0"/>
          </a:p>
          <a:p>
            <a:pPr lvl="1"/>
            <a:r>
              <a:rPr lang="en-US" dirty="0"/>
              <a:t>Order by resolution or </a:t>
            </a:r>
            <a:r>
              <a:rPr lang="en-US" dirty="0" smtClean="0"/>
              <a:t>completeness</a:t>
            </a:r>
            <a:endParaRPr lang="en-GB" sz="2800" dirty="0"/>
          </a:p>
          <a:p>
            <a:pPr lvl="0"/>
            <a:r>
              <a:rPr lang="en-US" sz="2800" dirty="0"/>
              <a:t>AP – Auto Processing</a:t>
            </a:r>
            <a:endParaRPr lang="en-GB" sz="2800" dirty="0"/>
          </a:p>
          <a:p>
            <a:pPr lvl="1"/>
            <a:r>
              <a:rPr lang="en-US" dirty="0"/>
              <a:t>Results from Fast DP / XIA2</a:t>
            </a:r>
            <a:endParaRPr lang="en-GB" dirty="0"/>
          </a:p>
          <a:p>
            <a:pPr lvl="1"/>
            <a:r>
              <a:rPr lang="en-US" dirty="0"/>
              <a:t>Order by resolution or </a:t>
            </a:r>
            <a:r>
              <a:rPr lang="en-US" dirty="0" smtClean="0"/>
              <a:t>completeness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0778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4-12-09 at 11.51.55 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785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1856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Projects</a:t>
            </a:r>
            <a:endParaRPr lang="en-US" dirty="0"/>
          </a:p>
        </p:txBody>
      </p:sp>
      <p:pic>
        <p:nvPicPr>
          <p:cNvPr id="3" name="Picture 2" descr="figure4_projects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6322"/>
            <a:ext cx="9144000" cy="6304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2639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3-11-13 at 14.48.2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" y="404664"/>
            <a:ext cx="9144000" cy="5999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7335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http://</a:t>
            </a:r>
            <a:r>
              <a:rPr lang="en-US" dirty="0" err="1" smtClean="0"/>
              <a:t>ispyb.diamond.ac.uk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I03</a:t>
            </a:r>
          </a:p>
          <a:p>
            <a:pPr lvl="1"/>
            <a:r>
              <a:rPr lang="en-US" dirty="0" smtClean="0"/>
              <a:t>Katherine </a:t>
            </a:r>
            <a:r>
              <a:rPr lang="en-US" dirty="0" err="1" smtClean="0"/>
              <a:t>McAuley</a:t>
            </a:r>
            <a:endParaRPr lang="en-US" dirty="0" smtClean="0"/>
          </a:p>
          <a:p>
            <a:pPr lvl="1"/>
            <a:r>
              <a:rPr lang="en-US" dirty="0" smtClean="0"/>
              <a:t>Mark Williams</a:t>
            </a:r>
          </a:p>
          <a:p>
            <a:pPr lvl="1"/>
            <a:endParaRPr lang="en-US" dirty="0"/>
          </a:p>
          <a:p>
            <a:r>
              <a:rPr lang="en-US" dirty="0" err="1" smtClean="0"/>
              <a:t>SciSoft</a:t>
            </a:r>
            <a:endParaRPr lang="en-US" dirty="0" smtClean="0"/>
          </a:p>
          <a:p>
            <a:pPr lvl="1"/>
            <a:r>
              <a:rPr lang="en-US" dirty="0" err="1" smtClean="0"/>
              <a:t>Alun</a:t>
            </a:r>
            <a:r>
              <a:rPr lang="en-US" dirty="0" smtClean="0"/>
              <a:t> Ashton</a:t>
            </a:r>
          </a:p>
          <a:p>
            <a:pPr lvl="1"/>
            <a:r>
              <a:rPr lang="en-US" dirty="0" smtClean="0"/>
              <a:t>Karl </a:t>
            </a:r>
            <a:r>
              <a:rPr lang="en-US" dirty="0" err="1" smtClean="0"/>
              <a:t>Levik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767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5332</TotalTime>
  <Words>107</Words>
  <Application>Microsoft Macintosh PowerPoint</Application>
  <PresentationFormat>On-screen Show (4:3)</PresentationFormat>
  <Paragraphs>53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Flow</vt:lpstr>
      <vt:lpstr>ISPyB2</vt:lpstr>
      <vt:lpstr>What does ISPyB do?</vt:lpstr>
      <vt:lpstr>OldSPyB</vt:lpstr>
      <vt:lpstr>Sample Registration</vt:lpstr>
      <vt:lpstr>PowerPoint Presentation</vt:lpstr>
      <vt:lpstr>Sample Registration</vt:lpstr>
      <vt:lpstr>PowerPoint Presentation</vt:lpstr>
      <vt:lpstr>PowerPoint Presentation</vt:lpstr>
      <vt:lpstr>PowerPoint Presentation</vt:lpstr>
      <vt:lpstr>Sample Changer Status</vt:lpstr>
      <vt:lpstr>Sample Changer - Ranking View</vt:lpstr>
      <vt:lpstr>PowerPoint Presentation</vt:lpstr>
      <vt:lpstr>Projects</vt:lpstr>
      <vt:lpstr>PowerPoint Presentation</vt:lpstr>
      <vt:lpstr>Acknowledgments</vt:lpstr>
    </vt:vector>
  </TitlesOfParts>
  <Company>Diamond Light Source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ISPyB2</dc:title>
  <dc:creator>Stu Fisher</dc:creator>
  <cp:lastModifiedBy>Stu Fisher</cp:lastModifiedBy>
  <cp:revision>45</cp:revision>
  <dcterms:created xsi:type="dcterms:W3CDTF">2014-06-30T14:46:20Z</dcterms:created>
  <dcterms:modified xsi:type="dcterms:W3CDTF">2014-12-17T09:40:16Z</dcterms:modified>
</cp:coreProperties>
</file>